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AAF3A-E611-804B-B0C1-71117546F7C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4D473-5F29-4042-822C-3E38027DD9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Effects of Increased Temperature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Zoe Figgis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Graph</a:t>
            </a:r>
            <a:endParaRPr lang="en-US" dirty="0"/>
          </a:p>
        </p:txBody>
      </p:sp>
      <p:pic>
        <p:nvPicPr>
          <p:cNvPr id="4" name="Content Placeholder 3" descr="photo 1 (1)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Effects</a:t>
            </a:r>
            <a:endParaRPr lang="en-US" dirty="0"/>
          </a:p>
        </p:txBody>
      </p:sp>
      <p:pic>
        <p:nvPicPr>
          <p:cNvPr id="4" name="Content Placeholder 3" descr="photo 2 (1)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Legend</a:t>
            </a:r>
            <a:endParaRPr lang="en-US" dirty="0"/>
          </a:p>
        </p:txBody>
      </p:sp>
      <p:pic>
        <p:nvPicPr>
          <p:cNvPr id="4" name="Content Placeholder 3" descr="photo 3 (1)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Thanks For Watching My Slideshow!</a:t>
            </a:r>
            <a:endParaRPr lang="en-US" dirty="0"/>
          </a:p>
        </p:txBody>
      </p:sp>
      <p:pic>
        <p:nvPicPr>
          <p:cNvPr id="4" name="Content Placeholder 3" descr="Photo on 2012-12-07 at 09.5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21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Effects of Increased Temperature </vt:lpstr>
      <vt:lpstr>The Graph</vt:lpstr>
      <vt:lpstr>The Effects</vt:lpstr>
      <vt:lpstr>The Legend</vt:lpstr>
      <vt:lpstr>Thanks For Watching My Slideshow!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Graph Of Increased Temperature </dc:title>
  <dc:creator>studytech</dc:creator>
  <cp:lastModifiedBy>studytech</cp:lastModifiedBy>
  <cp:revision>2</cp:revision>
  <dcterms:created xsi:type="dcterms:W3CDTF">2012-12-06T22:54:04Z</dcterms:created>
  <dcterms:modified xsi:type="dcterms:W3CDTF">2012-12-06T23:04:00Z</dcterms:modified>
</cp:coreProperties>
</file>